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59" r:id="rId18"/>
    <p:sldId id="360" r:id="rId19"/>
    <p:sldId id="361" r:id="rId20"/>
    <p:sldId id="3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57E"/>
    <a:srgbClr val="FCF5E0"/>
    <a:srgbClr val="FF9393"/>
    <a:srgbClr val="453507"/>
    <a:srgbClr val="BAE2F4"/>
    <a:srgbClr val="FEFBF4"/>
    <a:srgbClr val="FCF6E4"/>
    <a:srgbClr val="F7E5B3"/>
    <a:srgbClr val="ED4D37"/>
    <a:srgbClr val="8C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94634" autoAdjust="0"/>
  </p:normalViewPr>
  <p:slideViewPr>
    <p:cSldViewPr snapToGrid="0" showGuides="1">
      <p:cViewPr>
        <p:scale>
          <a:sx n="66" d="100"/>
          <a:sy n="66" d="100"/>
        </p:scale>
        <p:origin x="677" y="240"/>
      </p:cViewPr>
      <p:guideLst>
        <p:guide orient="horz" pos="368"/>
        <p:guide orient="horz" pos="4020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A81B1-FCB5-967F-0919-79B0ADB89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C15B0C-C1B2-98C1-3833-79EFF48E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CFA462-B1ED-B7DD-4A5D-8082097AE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6FF1C8-1755-52D4-8DC1-E57148D4E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577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microsoft.com/office/2007/relationships/hdphoto" Target="../media/hdphoto6.wdp"/><Relationship Id="rId10" Type="http://schemas.openxmlformats.org/officeDocument/2006/relationships/image" Target="../media/image52.jpe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7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12" Type="http://schemas.openxmlformats.org/officeDocument/2006/relationships/image" Target="../media/image40.png"/><Relationship Id="rId17" Type="http://schemas.microsoft.com/office/2007/relationships/hdphoto" Target="../media/hdphoto6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39.png"/><Relationship Id="rId5" Type="http://schemas.openxmlformats.org/officeDocument/2006/relationships/image" Target="../media/image52.jpeg"/><Relationship Id="rId15" Type="http://schemas.openxmlformats.org/officeDocument/2006/relationships/image" Target="../media/image55.png"/><Relationship Id="rId10" Type="http://schemas.microsoft.com/office/2007/relationships/hdphoto" Target="../media/hdphoto5.wdp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2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jpg"/><Relationship Id="rId10" Type="http://schemas.openxmlformats.org/officeDocument/2006/relationships/image" Target="../media/image49.jpeg"/><Relationship Id="rId4" Type="http://schemas.openxmlformats.org/officeDocument/2006/relationships/image" Target="../media/image48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8.png"/><Relationship Id="rId3" Type="http://schemas.openxmlformats.org/officeDocument/2006/relationships/image" Target="../media/image50.jpg"/><Relationship Id="rId7" Type="http://schemas.openxmlformats.org/officeDocument/2006/relationships/image" Target="../media/image49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jpeg"/><Relationship Id="rId5" Type="http://schemas.microsoft.com/office/2007/relationships/hdphoto" Target="../media/hdphoto6.wdp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8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3102131" y="3286101"/>
                <a:ext cx="2159183" cy="123111"/>
                <a:chOff x="4945336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945336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69150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437670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헤드 어택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C7FB33-9A5B-069D-A2E7-284C7F43C913}"/>
              </a:ext>
            </a:extLst>
          </p:cNvPr>
          <p:cNvGrpSpPr/>
          <p:nvPr/>
        </p:nvGrpSpPr>
        <p:grpSpPr>
          <a:xfrm>
            <a:off x="2814321" y="1016311"/>
            <a:ext cx="6563359" cy="5252408"/>
            <a:chOff x="2794000" y="1016311"/>
            <a:chExt cx="6563359" cy="5252408"/>
          </a:xfrm>
        </p:grpSpPr>
        <p:pic>
          <p:nvPicPr>
            <p:cNvPr id="22" name="그림 2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725AFDF2-835E-7652-8FDE-60353FF0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6" t="467" r="25627" b="21108"/>
            <a:stretch/>
          </p:blipFill>
          <p:spPr>
            <a:xfrm>
              <a:off x="2794000" y="1016311"/>
              <a:ext cx="6563359" cy="5252408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>
              <a:softEdge rad="381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A8C879-CE55-1FD5-606D-DD3F2CA8651B}"/>
                </a:ext>
              </a:extLst>
            </p:cNvPr>
            <p:cNvGrpSpPr/>
            <p:nvPr/>
          </p:nvGrpSpPr>
          <p:grpSpPr>
            <a:xfrm>
              <a:off x="3431237" y="1197154"/>
              <a:ext cx="5288885" cy="4890723"/>
              <a:chOff x="3649823" y="1197154"/>
              <a:chExt cx="5288885" cy="489072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DF40E1A-C200-0849-80C9-65D907F3A4CF}"/>
                  </a:ext>
                </a:extLst>
              </p:cNvPr>
              <p:cNvGrpSpPr/>
              <p:nvPr/>
            </p:nvGrpSpPr>
            <p:grpSpPr>
              <a:xfrm>
                <a:off x="6656706" y="1197154"/>
                <a:ext cx="2282002" cy="4890723"/>
                <a:chOff x="6786699" y="1197154"/>
                <a:chExt cx="2282002" cy="489072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A0EC994-CFA6-2A66-67BE-F0DA1ABE610B}"/>
                    </a:ext>
                  </a:extLst>
                </p:cNvPr>
                <p:cNvGrpSpPr/>
                <p:nvPr/>
              </p:nvGrpSpPr>
              <p:grpSpPr>
                <a:xfrm>
                  <a:off x="6786699" y="1197154"/>
                  <a:ext cx="2282002" cy="1033583"/>
                  <a:chOff x="6786699" y="1197154"/>
                  <a:chExt cx="2282002" cy="1033583"/>
                </a:xfrm>
              </p:grpSpPr>
              <p:pic>
                <p:nvPicPr>
                  <p:cNvPr id="212" name="그림 211" descr="스케치, 그림, 일러스트레이션, 가상의 캐릭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E710AD-FF5F-9575-6ADF-CFF6E8EE9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81" t="17471" r="78305" b="59056"/>
                  <a:stretch/>
                </p:blipFill>
                <p:spPr>
                  <a:xfrm>
                    <a:off x="6934194" y="1471692"/>
                    <a:ext cx="426222" cy="426312"/>
                  </a:xfrm>
                  <a:prstGeom prst="ellipse">
                    <a:avLst/>
                  </a:prstGeom>
                </p:spPr>
              </p:pic>
              <p:pic>
                <p:nvPicPr>
                  <p:cNvPr id="213" name="그림 21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ADC964C-29AF-0EF3-E2DF-FB88B694F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1349441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15" name="사각형: 둥근 모서리 214">
                    <a:extLst>
                      <a:ext uri="{FF2B5EF4-FFF2-40B4-BE49-F238E27FC236}">
                        <a16:creationId xmlns:a16="http://schemas.microsoft.com/office/drawing/2014/main" id="{56671A9A-A178-D093-91D5-A1F1B5A72B3A}"/>
                      </a:ext>
                    </a:extLst>
                  </p:cNvPr>
                  <p:cNvSpPr/>
                  <p:nvPr/>
                </p:nvSpPr>
                <p:spPr>
                  <a:xfrm>
                    <a:off x="6879395" y="203895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217" name="그룹 216">
                    <a:extLst>
                      <a:ext uri="{FF2B5EF4-FFF2-40B4-BE49-F238E27FC236}">
                        <a16:creationId xmlns:a16="http://schemas.microsoft.com/office/drawing/2014/main" id="{C087F482-6D0B-0F29-ADAF-6DCD0AADC498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183843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220" name="사각형: 둥근 모서리 219">
                      <a:extLst>
                        <a:ext uri="{FF2B5EF4-FFF2-40B4-BE49-F238E27FC236}">
                          <a16:creationId xmlns:a16="http://schemas.microsoft.com/office/drawing/2014/main" id="{D90D564D-2753-A264-F553-DC05C752E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FD9C83E5-BF38-DAA9-32D7-E49A66E89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5129" y="1857801"/>
                      <a:ext cx="179536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9F940C45-8987-A35F-24CB-CDB8AAD69918}"/>
                      </a:ext>
                    </a:extLst>
                  </p:cNvPr>
                  <p:cNvCxnSpPr>
                    <a:cxnSpLocks/>
                    <a:endCxn id="212" idx="7"/>
                  </p:cNvCxnSpPr>
                  <p:nvPr/>
                </p:nvCxnSpPr>
                <p:spPr>
                  <a:xfrm flipH="1">
                    <a:off x="7297997" y="1307759"/>
                    <a:ext cx="258175" cy="226365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993324ED-2782-58F5-9084-789F51E1C3DC}"/>
                      </a:ext>
                    </a:extLst>
                  </p:cNvPr>
                  <p:cNvCxnSpPr>
                    <a:cxnSpLocks/>
                    <a:stCxn id="43" idx="1"/>
                  </p:cNvCxnSpPr>
                  <p:nvPr/>
                </p:nvCxnSpPr>
                <p:spPr>
                  <a:xfrm flipH="1" flipV="1">
                    <a:off x="7553675" y="1313209"/>
                    <a:ext cx="298226" cy="1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4B29AED-E123-0D50-0515-CB630EB755A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27490" y="1429432"/>
                    <a:ext cx="86562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통합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A7810FE6-988A-7A92-6B9D-5A55ACA078B5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1197154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8273C4CC-5322-C9F4-9F2C-20E0F4C16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772F66C-9843-6F35-6FE9-1F7367BA1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1827" y="1059098"/>
                      <a:ext cx="58990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81D28E7-51B3-7E1A-1F14-3E1C904F2663}"/>
                    </a:ext>
                  </a:extLst>
                </p:cNvPr>
                <p:cNvGrpSpPr/>
                <p:nvPr/>
              </p:nvGrpSpPr>
              <p:grpSpPr>
                <a:xfrm>
                  <a:off x="6786699" y="2481636"/>
                  <a:ext cx="2282002" cy="1034814"/>
                  <a:chOff x="6786699" y="2481636"/>
                  <a:chExt cx="2282002" cy="1034814"/>
                </a:xfrm>
              </p:grpSpPr>
              <p:pic>
                <p:nvPicPr>
                  <p:cNvPr id="5" name="그림 4" descr="만화 영화, 예술, 소설, 아니메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D59B30-8C5E-9AD7-00CF-0040CB0FB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" t="13711" r="41661" b="47670"/>
                  <a:stretch/>
                </p:blipFill>
                <p:spPr>
                  <a:xfrm>
                    <a:off x="6934905" y="2758161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75" name="그림 74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1AC5E0A-3DD6-8063-4545-F09B953B4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2635154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D928C9C1-824D-96CC-89BA-77643CF6F211}"/>
                      </a:ext>
                    </a:extLst>
                  </p:cNvPr>
                  <p:cNvSpPr/>
                  <p:nvPr/>
                </p:nvSpPr>
                <p:spPr>
                  <a:xfrm>
                    <a:off x="6879395" y="3324668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94AE1E2A-63C6-4758-29EC-49C4E80E699D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3124150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D866D203-3EB4-120D-90B4-4641E7840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43007A26-98FB-E240-1524-AB1C75AA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08F50F18-D3BE-6077-9577-278464EAFA6F}"/>
                      </a:ext>
                    </a:extLst>
                  </p:cNvPr>
                  <p:cNvCxnSpPr>
                    <a:cxnSpLocks/>
                    <a:endCxn id="5" idx="7"/>
                  </p:cNvCxnSpPr>
                  <p:nvPr/>
                </p:nvCxnSpPr>
                <p:spPr>
                  <a:xfrm flipH="1">
                    <a:off x="7297494" y="2597692"/>
                    <a:ext cx="256773" cy="22268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0AA24313-D386-4D79-84CB-67904824F0D4}"/>
                      </a:ext>
                    </a:extLst>
                  </p:cNvPr>
                  <p:cNvCxnSpPr>
                    <a:cxnSpLocks/>
                    <a:stCxn id="47" idx="1"/>
                  </p:cNvCxnSpPr>
                  <p:nvPr/>
                </p:nvCxnSpPr>
                <p:spPr>
                  <a:xfrm flipH="1" flipV="1">
                    <a:off x="7554433" y="2597690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6567CCD1-64F2-7207-F91D-496BA8CDD03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9857" y="2713896"/>
                    <a:ext cx="900888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이동 속도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460C330-FBAC-854E-C63C-D3A8CF9507B6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2481636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19DFCDB5-B6C9-F35A-4FFF-82B794E15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3BAEBD9-0B04-08CE-E15C-C01B55607D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3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 확산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B9A7CF5-B03A-D527-1F80-B86AA56DED91}"/>
                    </a:ext>
                  </a:extLst>
                </p:cNvPr>
                <p:cNvGrpSpPr/>
                <p:nvPr/>
              </p:nvGrpSpPr>
              <p:grpSpPr>
                <a:xfrm>
                  <a:off x="6786699" y="3764262"/>
                  <a:ext cx="2282002" cy="1037901"/>
                  <a:chOff x="6786699" y="3764262"/>
                  <a:chExt cx="2282002" cy="1037901"/>
                </a:xfrm>
              </p:grpSpPr>
              <p:pic>
                <p:nvPicPr>
                  <p:cNvPr id="8" name="그림 7" descr="열, 빛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4669E8-458D-AFC7-D152-F15188FA5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04" t="25420" r="28580" b="31866"/>
                  <a:stretch/>
                </p:blipFill>
                <p:spPr>
                  <a:xfrm>
                    <a:off x="6934905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93" name="그림 9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0398F3D-840C-4BDF-8F69-FCA893A9D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3E963DAB-E4DD-655C-ABD7-3640F69D3795}"/>
                      </a:ext>
                    </a:extLst>
                  </p:cNvPr>
                  <p:cNvSpPr/>
                  <p:nvPr/>
                </p:nvSpPr>
                <p:spPr>
                  <a:xfrm>
                    <a:off x="6879395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68E8ECBA-6260-F0C5-A00A-C7BCD83664B1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14" name="사각형: 둥근 모서리 113">
                      <a:extLst>
                        <a:ext uri="{FF2B5EF4-FFF2-40B4-BE49-F238E27FC236}">
                          <a16:creationId xmlns:a16="http://schemas.microsoft.com/office/drawing/2014/main" id="{96DEBEB5-A283-173B-FFC7-8B90BE000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A6E0CD0-9A49-E5AA-752A-87EC96A1C5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169A1D1-6A2B-59A1-80C4-9D87BF475E31}"/>
                      </a:ext>
                    </a:extLst>
                  </p:cNvPr>
                  <p:cNvCxnSpPr>
                    <a:cxnSpLocks/>
                    <a:endCxn id="8" idx="7"/>
                  </p:cNvCxnSpPr>
                  <p:nvPr/>
                </p:nvCxnSpPr>
                <p:spPr>
                  <a:xfrm flipH="1">
                    <a:off x="7297494" y="3880318"/>
                    <a:ext cx="258678" cy="22576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FC0420F4-00FE-B08E-A7D4-81374297B314}"/>
                      </a:ext>
                    </a:extLst>
                  </p:cNvPr>
                  <p:cNvCxnSpPr>
                    <a:cxnSpLocks/>
                    <a:stCxn id="56" idx="1"/>
                  </p:cNvCxnSpPr>
                  <p:nvPr/>
                </p:nvCxnSpPr>
                <p:spPr>
                  <a:xfrm flipH="1" flipV="1">
                    <a:off x="7554433" y="3880316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2369499-3919-1F47-04F8-8C599907D8F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17259" y="3996522"/>
                    <a:ext cx="686085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주는 피해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35C8A908-B58F-598E-CBDB-8522092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83F1D99-3B54-F3B9-0F5A-76B79D909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7C48C88-CB46-C5E8-AD88-CF2F0DEDEB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4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온도 상승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A0A96FE3-4FED-C826-5CA8-C641F9D40169}"/>
                    </a:ext>
                  </a:extLst>
                </p:cNvPr>
                <p:cNvGrpSpPr/>
                <p:nvPr/>
              </p:nvGrpSpPr>
              <p:grpSpPr>
                <a:xfrm>
                  <a:off x="6786699" y="5061525"/>
                  <a:ext cx="2282002" cy="1026352"/>
                  <a:chOff x="6786699" y="5061525"/>
                  <a:chExt cx="2282002" cy="1026352"/>
                </a:xfrm>
              </p:grpSpPr>
              <p:pic>
                <p:nvPicPr>
                  <p:cNvPr id="20" name="그림 19" descr="불, 예술, 댄스, 만화 영화이(가) 표시된 사진&#10;&#10;자동 생성된 설명">
                    <a:extLst>
                      <a:ext uri="{FF2B5EF4-FFF2-40B4-BE49-F238E27FC236}">
                        <a16:creationId xmlns:a16="http://schemas.microsoft.com/office/drawing/2014/main" id="{54D31465-8272-5C93-B621-489FCDE0B8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771" t="47639" r="2811" b="29943"/>
                  <a:stretch/>
                </p:blipFill>
                <p:spPr>
                  <a:xfrm>
                    <a:off x="6934905" y="5329588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17" name="그림 116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C1D381A-3939-9E03-2AA1-49001B38B0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18" name="사각형: 둥근 모서리 117">
                    <a:extLst>
                      <a:ext uri="{FF2B5EF4-FFF2-40B4-BE49-F238E27FC236}">
                        <a16:creationId xmlns:a16="http://schemas.microsoft.com/office/drawing/2014/main" id="{7BF90FAA-AC34-26EC-2AD7-E24CFB573DE1}"/>
                      </a:ext>
                    </a:extLst>
                  </p:cNvPr>
                  <p:cNvSpPr/>
                  <p:nvPr/>
                </p:nvSpPr>
                <p:spPr>
                  <a:xfrm>
                    <a:off x="6879395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3373366C-426A-F013-9370-E4027B99FCFB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1" name="사각형: 둥근 모서리 120">
                      <a:extLst>
                        <a:ext uri="{FF2B5EF4-FFF2-40B4-BE49-F238E27FC236}">
                          <a16:creationId xmlns:a16="http://schemas.microsoft.com/office/drawing/2014/main" id="{28C61A14-E4E2-0348-C43E-62973723D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B1A606C2-DC0B-E453-B963-9938054294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8E2D1609-D90B-E51A-E0B1-A30901408E7E}"/>
                      </a:ext>
                    </a:extLst>
                  </p:cNvPr>
                  <p:cNvCxnSpPr>
                    <a:cxnSpLocks/>
                    <a:endCxn id="20" idx="7"/>
                  </p:cNvCxnSpPr>
                  <p:nvPr/>
                </p:nvCxnSpPr>
                <p:spPr>
                  <a:xfrm flipH="1">
                    <a:off x="7297494" y="5177581"/>
                    <a:ext cx="258678" cy="21421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97BD0FC4-BE27-ECBA-A4AE-D4076C32F763}"/>
                      </a:ext>
                    </a:extLst>
                  </p:cNvPr>
                  <p:cNvCxnSpPr>
                    <a:cxnSpLocks/>
                    <a:stCxn id="64" idx="1"/>
                  </p:cNvCxnSpPr>
                  <p:nvPr/>
                </p:nvCxnSpPr>
                <p:spPr>
                  <a:xfrm flipH="1" flipV="1">
                    <a:off x="7553862" y="5177579"/>
                    <a:ext cx="298039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58A1080-9457-EC04-BF79-C2E1830588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71385" y="5293635"/>
                    <a:ext cx="97783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소모 방식 변경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아이덴티티 스킬 추가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838CB7AC-0403-FC6B-FDA5-3F4C8B7FA63C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0C3B3B79-053F-5B6E-C7EC-54C707037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1EC60C8-B203-91E3-C126-DA3879EAD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194" y="1059098"/>
                      <a:ext cx="84318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꺼지지 않는 불꽃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F412A73-3D09-C957-3027-E898B4A71B10}"/>
                  </a:ext>
                </a:extLst>
              </p:cNvPr>
              <p:cNvGrpSpPr/>
              <p:nvPr/>
            </p:nvGrpSpPr>
            <p:grpSpPr>
              <a:xfrm>
                <a:off x="3649823" y="3764262"/>
                <a:ext cx="2282847" cy="2323615"/>
                <a:chOff x="3278898" y="3764262"/>
                <a:chExt cx="2282847" cy="232361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7D52593-3341-B5CD-B7CE-ECFF936EF7D1}"/>
                    </a:ext>
                  </a:extLst>
                </p:cNvPr>
                <p:cNvGrpSpPr/>
                <p:nvPr/>
              </p:nvGrpSpPr>
              <p:grpSpPr>
                <a:xfrm>
                  <a:off x="3278898" y="5061525"/>
                  <a:ext cx="2282847" cy="1026352"/>
                  <a:chOff x="3156097" y="5061525"/>
                  <a:chExt cx="2282847" cy="1026352"/>
                </a:xfrm>
              </p:grpSpPr>
              <p:pic>
                <p:nvPicPr>
                  <p:cNvPr id="1026" name="Picture 2" descr="스토리 핀 이미지">
                    <a:extLst>
                      <a:ext uri="{FF2B5EF4-FFF2-40B4-BE49-F238E27FC236}">
                        <a16:creationId xmlns:a16="http://schemas.microsoft.com/office/drawing/2014/main" id="{3880AE51-4F25-7F7C-45BE-E44D386113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122" t="51892" r="22890" b="9196"/>
                  <a:stretch/>
                </p:blipFill>
                <p:spPr bwMode="auto">
                  <a:xfrm>
                    <a:off x="4865937" y="5329588"/>
                    <a:ext cx="424800" cy="4248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그림 12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52B28AD-5E52-75C9-2BC8-BC750BF30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61B718E-47AC-1B6F-5E57-34EBC047D3D0}"/>
                      </a:ext>
                    </a:extLst>
                  </p:cNvPr>
                  <p:cNvSpPr/>
                  <p:nvPr/>
                </p:nvSpPr>
                <p:spPr>
                  <a:xfrm>
                    <a:off x="4810427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BC3F16FA-AD84-580B-B89B-42761F7741AB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7" name="사각형: 둥근 모서리 126">
                      <a:extLst>
                        <a:ext uri="{FF2B5EF4-FFF2-40B4-BE49-F238E27FC236}">
                          <a16:creationId xmlns:a16="http://schemas.microsoft.com/office/drawing/2014/main" id="{09681CEA-51A6-776B-B5C3-325DE421D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B90F4C4-0A36-4D05-485E-FA99188BFA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5C71FC56-8D33-735C-F629-09F82DE84675}"/>
                      </a:ext>
                    </a:extLst>
                  </p:cNvPr>
                  <p:cNvCxnSpPr>
                    <a:cxnSpLocks/>
                    <a:endCxn id="1026" idx="1"/>
                  </p:cNvCxnSpPr>
                  <p:nvPr/>
                </p:nvCxnSpPr>
                <p:spPr>
                  <a:xfrm>
                    <a:off x="4668626" y="5174751"/>
                    <a:ext cx="259522" cy="21704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직선 연결선 269">
                    <a:extLst>
                      <a:ext uri="{FF2B5EF4-FFF2-40B4-BE49-F238E27FC236}">
                        <a16:creationId xmlns:a16="http://schemas.microsoft.com/office/drawing/2014/main" id="{135E6F9B-0E76-3300-127D-8557C5468861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4372897" y="5174751"/>
                    <a:ext cx="298800" cy="283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7277AF54-C7D3-D89A-A9E5-A47795412F9E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505" y="5293635"/>
                    <a:ext cx="791984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회복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A5804C3A-1C11-928E-F6A8-70CAD2E1EA8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69761BA3-D0D1-A49D-D840-7DB9E9BCB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E5C7939-2383-0D6E-4EE9-65684A01D9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4577" y="1059098"/>
                      <a:ext cx="22442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잔불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124C4F3-624F-0503-E876-5F4D0B628D44}"/>
                    </a:ext>
                  </a:extLst>
                </p:cNvPr>
                <p:cNvGrpSpPr/>
                <p:nvPr/>
              </p:nvGrpSpPr>
              <p:grpSpPr>
                <a:xfrm>
                  <a:off x="3278898" y="3764262"/>
                  <a:ext cx="2282847" cy="1037901"/>
                  <a:chOff x="3156097" y="3764262"/>
                  <a:chExt cx="2282847" cy="1037901"/>
                </a:xfrm>
              </p:grpSpPr>
              <p:pic>
                <p:nvPicPr>
                  <p:cNvPr id="24" name="그림 23" descr="열, 불, 우주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898E77-1B36-FC0C-D4CB-DB393ADE46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26" t="9484" r="9484" b="9926"/>
                  <a:stretch/>
                </p:blipFill>
                <p:spPr>
                  <a:xfrm>
                    <a:off x="4865937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94" name="그림 1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B9F7D285-E18E-99A1-AC68-C123A81A7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95" name="사각형: 둥근 모서리 194">
                    <a:extLst>
                      <a:ext uri="{FF2B5EF4-FFF2-40B4-BE49-F238E27FC236}">
                        <a16:creationId xmlns:a16="http://schemas.microsoft.com/office/drawing/2014/main" id="{1B9B2686-7653-5FF4-B7E4-581E91892B14}"/>
                      </a:ext>
                    </a:extLst>
                  </p:cNvPr>
                  <p:cNvSpPr/>
                  <p:nvPr/>
                </p:nvSpPr>
                <p:spPr>
                  <a:xfrm>
                    <a:off x="4810427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96" name="그룹 195">
                    <a:extLst>
                      <a:ext uri="{FF2B5EF4-FFF2-40B4-BE49-F238E27FC236}">
                        <a16:creationId xmlns:a16="http://schemas.microsoft.com/office/drawing/2014/main" id="{EC9CE938-0529-18D7-AE89-AF851C9B07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ADD99E29-29D8-89BD-E628-3BB990B7F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85629F85-22CD-A5A0-5977-866360660E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1D0445C7-EC98-D3A9-5224-FF11B8CB2039}"/>
                      </a:ext>
                    </a:extLst>
                  </p:cNvPr>
                  <p:cNvCxnSpPr>
                    <a:cxnSpLocks/>
                    <a:endCxn id="24" idx="1"/>
                  </p:cNvCxnSpPr>
                  <p:nvPr/>
                </p:nvCxnSpPr>
                <p:spPr>
                  <a:xfrm>
                    <a:off x="4668855" y="3883246"/>
                    <a:ext cx="259293" cy="222839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595100D5-39D1-C2A2-AFE7-D7A3F0DFDCC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2635" y="3996522"/>
                    <a:ext cx="1083731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마나 회복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E17EFE4B-3F84-B9C5-6C30-8B54A5B0DBBA}"/>
                      </a:ext>
                    </a:extLst>
                  </p:cNvPr>
                  <p:cNvCxnSpPr>
                    <a:cxnSpLocks/>
                    <a:stCxn id="98" idx="3"/>
                  </p:cNvCxnSpPr>
                  <p:nvPr/>
                </p:nvCxnSpPr>
                <p:spPr>
                  <a:xfrm>
                    <a:off x="4372897" y="3880318"/>
                    <a:ext cx="298800" cy="585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8F2E092A-D3CD-5E5A-2D95-11C53EB48A7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0342AA08-4098-7F92-C348-5CB99021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7FD3E207-B197-86DA-BE55-778AB0E91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475" y="1059098"/>
                      <a:ext cx="33663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열복사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31807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680703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0373"/>
              </p:ext>
            </p:extLst>
          </p:nvPr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현신한다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통합된다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A1802-99E4-5D6B-4F85-2DFAA8F3A3A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87945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941E8796-89A7-9634-4184-14A3008CA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64" name="그림 6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90B8DD5A-2B49-8C7B-4E72-4783DC9DD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669937" y="4015642"/>
            <a:ext cx="424800" cy="424800"/>
          </a:xfrm>
          <a:prstGeom prst="ellipse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2FE20-10A9-2B38-6657-C87E9ABD6077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3B90D0FE-19A1-BDFC-34CE-56DEC5FDC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827DB10-8A0C-5842-DF26-91A18FE75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BB80419-08A7-4EAE-0622-A6FB3086F968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63D988-B69E-B61E-226B-AE67ED5FDBF2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718BD57-A745-B982-7268-075F78E8052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F1DC8E-10EB-3B55-E09B-876F90F289F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49124"/>
              </p:ext>
            </p:extLst>
          </p:nvPr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0F0EB7B-CE12-AB71-FB40-070E79615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9F2E445-5C61-1912-12EF-04A0C4FA57E4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17663D-3FD2-6F27-22B3-8AC96B2FEB21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F95CE9B-4AEF-680A-6F82-6427C01FD031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8C7B9A-208E-D147-8EC1-B2C503251FE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pic>
        <p:nvPicPr>
          <p:cNvPr id="433" name="그림 43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9CAD035-E422-46C1-234C-37FC35EA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7203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BEDF0DB-EE6A-07A1-7DEF-857B586AE98A}"/>
              </a:ext>
            </a:extLst>
          </p:cNvPr>
          <p:cNvSpPr/>
          <p:nvPr/>
        </p:nvSpPr>
        <p:spPr>
          <a:xfrm>
            <a:off x="614427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8B9374-B3F9-4365-5C0A-4F33BD87B0E0}"/>
              </a:ext>
            </a:extLst>
          </p:cNvPr>
          <p:cNvGrpSpPr/>
          <p:nvPr/>
        </p:nvGrpSpPr>
        <p:grpSpPr>
          <a:xfrm>
            <a:off x="685393" y="4381631"/>
            <a:ext cx="393888" cy="204576"/>
            <a:chOff x="6707952" y="1814050"/>
            <a:chExt cx="393888" cy="20457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04A686A1-BBAE-28B5-BD24-28C7AFBE37AF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79CC02-237F-8D3B-5369-71979DA6187D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B56EEF1C-05EB-67AE-FAEB-B2143A5870BD}"/>
              </a:ext>
            </a:extLst>
          </p:cNvPr>
          <p:cNvSpPr txBox="1"/>
          <p:nvPr/>
        </p:nvSpPr>
        <p:spPr>
          <a:xfrm>
            <a:off x="1700190" y="2540666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확산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B67CA802-7249-1733-5B4C-D1596130FA14}"/>
              </a:ext>
            </a:extLst>
          </p:cNvPr>
          <p:cNvSpPr txBox="1"/>
          <p:nvPr/>
        </p:nvSpPr>
        <p:spPr>
          <a:xfrm>
            <a:off x="1700190" y="3860559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온도 상승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78490EB-05E7-C1A2-F32F-9DBBAC36C336}"/>
              </a:ext>
            </a:extLst>
          </p:cNvPr>
          <p:cNvSpPr txBox="1"/>
          <p:nvPr/>
        </p:nvSpPr>
        <p:spPr>
          <a:xfrm>
            <a:off x="621689" y="386055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열복사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7" name="그룹 486">
            <a:extLst>
              <a:ext uri="{FF2B5EF4-FFF2-40B4-BE49-F238E27FC236}">
                <a16:creationId xmlns:a16="http://schemas.microsoft.com/office/drawing/2014/main" id="{9FF55916-20A1-87AA-9B5D-EE559912C266}"/>
              </a:ext>
            </a:extLst>
          </p:cNvPr>
          <p:cNvGrpSpPr/>
          <p:nvPr/>
        </p:nvGrpSpPr>
        <p:grpSpPr>
          <a:xfrm>
            <a:off x="2830888" y="4513658"/>
            <a:ext cx="3610401" cy="1545987"/>
            <a:chOff x="2185158" y="2590474"/>
            <a:chExt cx="3610401" cy="1694324"/>
          </a:xfrm>
        </p:grpSpPr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0240F3F0-F90B-31CD-E870-31AB29CD6EE6}"/>
                </a:ext>
              </a:extLst>
            </p:cNvPr>
            <p:cNvSpPr/>
            <p:nvPr/>
          </p:nvSpPr>
          <p:spPr>
            <a:xfrm>
              <a:off x="2185158" y="2746027"/>
              <a:ext cx="3610401" cy="1538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4CE28DEB-355C-A5CB-A106-E755FF1E54F1}"/>
                </a:ext>
              </a:extLst>
            </p:cNvPr>
            <p:cNvGrpSpPr/>
            <p:nvPr/>
          </p:nvGrpSpPr>
          <p:grpSpPr>
            <a:xfrm>
              <a:off x="2307425" y="2590474"/>
              <a:ext cx="914400" cy="272236"/>
              <a:chOff x="2307425" y="2590474"/>
              <a:chExt cx="914400" cy="272236"/>
            </a:xfrm>
          </p:grpSpPr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CF9826C1-D343-5645-BFF2-1A29DC4134B4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9144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A0905A1E-1F5C-7DD3-74D9-283FA1801182}"/>
                  </a:ext>
                </a:extLst>
              </p:cNvPr>
              <p:cNvSpPr txBox="1"/>
              <p:nvPr/>
            </p:nvSpPr>
            <p:spPr>
              <a:xfrm>
                <a:off x="2380218" y="2590474"/>
                <a:ext cx="771663" cy="27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C8AC5-6E5F-C708-7CCA-DD74E9A911F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48256"/>
              </p:ext>
            </p:extLst>
          </p:nvPr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연소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잃는다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돌려받는다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1FB3BF2C-2E94-DA34-D6D5-49CDE7669372}"/>
              </a:ext>
            </a:extLst>
          </p:cNvPr>
          <p:cNvGrpSpPr/>
          <p:nvPr/>
        </p:nvGrpSpPr>
        <p:grpSpPr>
          <a:xfrm>
            <a:off x="3025665" y="4926699"/>
            <a:ext cx="3123162" cy="683958"/>
            <a:chOff x="2945954" y="4907829"/>
            <a:chExt cx="4502718" cy="986075"/>
          </a:xfrm>
        </p:grpSpPr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30A96B62-E69A-8BBE-87E3-7F7C818D4260}"/>
                </a:ext>
              </a:extLst>
            </p:cNvPr>
            <p:cNvGrpSpPr/>
            <p:nvPr/>
          </p:nvGrpSpPr>
          <p:grpSpPr>
            <a:xfrm>
              <a:off x="6255121" y="4907829"/>
              <a:ext cx="1193551" cy="986075"/>
              <a:chOff x="11451082" y="4590712"/>
              <a:chExt cx="1193551" cy="986075"/>
            </a:xfrm>
          </p:grpSpPr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AEDA4C47-8EC9-E46A-9FEE-4554E1B3BB46}"/>
                  </a:ext>
                </a:extLst>
              </p:cNvPr>
              <p:cNvGrpSpPr/>
              <p:nvPr/>
            </p:nvGrpSpPr>
            <p:grpSpPr>
              <a:xfrm>
                <a:off x="11451082" y="4590714"/>
                <a:ext cx="1193551" cy="977204"/>
                <a:chOff x="1136848" y="2706156"/>
                <a:chExt cx="2246328" cy="1839150"/>
              </a:xfrm>
            </p:grpSpPr>
            <p:pic>
              <p:nvPicPr>
                <p:cNvPr id="240" name="그림 23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929C4858-9512-1BE8-C6F7-2174DA5EE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136848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241" name="그림 240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94F3B4D0-8A32-BF88-F8DC-4C6BFBCB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927445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</p:grpSp>
          <p:pic>
            <p:nvPicPr>
              <p:cNvPr id="236" name="그림 235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91C2ECA4-5684-FFB8-FB6D-E7321562B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8"/>
              <a:stretch/>
            </p:blipFill>
            <p:spPr>
              <a:xfrm>
                <a:off x="11451082" y="4590712"/>
                <a:ext cx="773480" cy="977206"/>
              </a:xfrm>
              <a:prstGeom prst="rect">
                <a:avLst/>
              </a:prstGeom>
              <a:effectLst>
                <a:glow rad="38100">
                  <a:srgbClr val="FF0000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7" name="그림 236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192156AA-3681-0ACD-D3C7-0F51C3A6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6"/>
              <a:stretch/>
            </p:blipFill>
            <p:spPr>
              <a:xfrm>
                <a:off x="11871153" y="4590712"/>
                <a:ext cx="773480" cy="977205"/>
              </a:xfrm>
              <a:prstGeom prst="rect">
                <a:avLst/>
              </a:prstGeom>
              <a:effectLst>
                <a:glow rad="38100">
                  <a:srgbClr val="FF000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8" name="그림 237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4B9BB15E-7377-0E20-DA03-F5FB23B0E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11782153" y="4645189"/>
                <a:ext cx="532683" cy="931598"/>
              </a:xfrm>
              <a:prstGeom prst="rect">
                <a:avLst/>
              </a:prstGeom>
              <a:effectLst>
                <a:glow rad="63500">
                  <a:srgbClr val="8C1B1B"/>
                </a:glow>
                <a:softEdge rad="0"/>
              </a:effectLst>
            </p:spPr>
          </p:pic>
          <p:pic>
            <p:nvPicPr>
              <p:cNvPr id="239" name="그림 238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BD647E5-A485-440E-00D5-58F7B2DA4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67772" r="30870" b="16615"/>
              <a:stretch/>
            </p:blipFill>
            <p:spPr>
              <a:xfrm>
                <a:off x="11783665" y="5354856"/>
                <a:ext cx="532683" cy="217382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F4F0B5DB-8DC3-C2F1-3AB3-22646BEF604C}"/>
                </a:ext>
              </a:extLst>
            </p:cNvPr>
            <p:cNvGrpSpPr/>
            <p:nvPr/>
          </p:nvGrpSpPr>
          <p:grpSpPr>
            <a:xfrm>
              <a:off x="2945954" y="4907829"/>
              <a:ext cx="1193551" cy="986074"/>
              <a:chOff x="10134148" y="4590713"/>
              <a:chExt cx="1193551" cy="986074"/>
            </a:xfrm>
          </p:grpSpPr>
          <p:pic>
            <p:nvPicPr>
              <p:cNvPr id="243" name="그림 242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EF3E8843-87D1-2522-ED0A-14551A585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10134148" y="4590714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4" name="그림 243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E08AC3C5-3CA1-4830-0F8B-AE0344E1C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10554219" y="4590714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5" name="그림 244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15BE6AF-A0E2-C35A-ECFC-B146D74BD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10466731" y="4645189"/>
                <a:ext cx="532683" cy="931598"/>
              </a:xfrm>
              <a:prstGeom prst="rect">
                <a:avLst/>
              </a:prstGeom>
              <a:effectLst>
                <a:glow rad="63500">
                  <a:srgbClr val="8C1B1B"/>
                </a:glow>
              </a:effectLst>
            </p:spPr>
          </p:pic>
          <p:pic>
            <p:nvPicPr>
              <p:cNvPr id="246" name="그림 245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34537A5E-DBED-9AB4-7A28-6C9F5D055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2888" r="30870" b="16615"/>
              <a:stretch/>
            </p:blipFill>
            <p:spPr>
              <a:xfrm>
                <a:off x="10466731" y="4590713"/>
                <a:ext cx="532683" cy="981526"/>
              </a:xfrm>
              <a:prstGeom prst="rect">
                <a:avLst/>
              </a:prstGeom>
              <a:effectLst/>
            </p:spPr>
          </p:pic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1608A682-5190-7281-7565-D6BC10E4D82D}"/>
                </a:ext>
              </a:extLst>
            </p:cNvPr>
            <p:cNvGrpSpPr/>
            <p:nvPr/>
          </p:nvGrpSpPr>
          <p:grpSpPr>
            <a:xfrm>
              <a:off x="4600538" y="4907830"/>
              <a:ext cx="1193551" cy="986073"/>
              <a:chOff x="2515041" y="5209256"/>
              <a:chExt cx="1193551" cy="986073"/>
            </a:xfrm>
          </p:grpSpPr>
          <p:pic>
            <p:nvPicPr>
              <p:cNvPr id="248" name="그림 247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18B23993-158D-47C7-E338-11407BFBD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2515041" y="5209256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9" name="그림 248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35158DF6-3A4C-BCD7-E0AE-007064948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2935112" y="5209256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0" name="그림 249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C44A54E9-6AE8-EC2A-DD13-1A740FF63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43820" r="52380" b="41098"/>
              <a:stretch/>
            </p:blipFill>
            <p:spPr>
              <a:xfrm>
                <a:off x="2515041" y="5761302"/>
                <a:ext cx="773480" cy="425157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51" name="그림 250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B328FAAE-9259-F01D-07FF-2DD65B5FC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43821" r="13428" b="41097"/>
              <a:stretch/>
            </p:blipFill>
            <p:spPr>
              <a:xfrm>
                <a:off x="2935112" y="5761302"/>
                <a:ext cx="773480" cy="425158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52" name="그림 251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B10F47D-4327-8E76-175A-611D9E0ED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847624" y="5263731"/>
                <a:ext cx="532683" cy="931598"/>
              </a:xfrm>
              <a:prstGeom prst="rect">
                <a:avLst/>
              </a:prstGeom>
              <a:effectLst>
                <a:glow rad="63500">
                  <a:srgbClr val="8C1B1B"/>
                </a:glow>
              </a:effectLst>
            </p:spPr>
          </p:pic>
          <p:pic>
            <p:nvPicPr>
              <p:cNvPr id="253" name="그림 252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9358725F-769E-5E63-5496-44112E46C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48329" r="30870" b="16615"/>
              <a:stretch/>
            </p:blipFill>
            <p:spPr>
              <a:xfrm>
                <a:off x="2847624" y="5702682"/>
                <a:ext cx="532683" cy="488099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54" name="화살표: 오른쪽 253">
            <a:extLst>
              <a:ext uri="{FF2B5EF4-FFF2-40B4-BE49-F238E27FC236}">
                <a16:creationId xmlns:a16="http://schemas.microsoft.com/office/drawing/2014/main" id="{D71145AB-0C37-1201-01D6-D586924A616C}"/>
              </a:ext>
            </a:extLst>
          </p:cNvPr>
          <p:cNvSpPr/>
          <p:nvPr/>
        </p:nvSpPr>
        <p:spPr>
          <a:xfrm>
            <a:off x="3906157" y="5279777"/>
            <a:ext cx="194783" cy="150780"/>
          </a:xfrm>
          <a:prstGeom prst="rightArrow">
            <a:avLst/>
          </a:prstGeom>
          <a:solidFill>
            <a:srgbClr val="F2D57E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67D38F2A-3AE0-211D-6C3E-89E642186DDE}"/>
              </a:ext>
            </a:extLst>
          </p:cNvPr>
          <p:cNvSpPr txBox="1"/>
          <p:nvPr/>
        </p:nvSpPr>
        <p:spPr>
          <a:xfrm>
            <a:off x="2958462" y="5644840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최대치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200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3E01FAD8-0F65-BB99-D597-A0B7238ED4C1}"/>
              </a:ext>
            </a:extLst>
          </p:cNvPr>
          <p:cNvSpPr txBox="1"/>
          <p:nvPr/>
        </p:nvSpPr>
        <p:spPr>
          <a:xfrm>
            <a:off x="4033730" y="5633795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획득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6579A389-6390-C575-B757-F63D3C2C41F9}"/>
              </a:ext>
            </a:extLst>
          </p:cNvPr>
          <p:cNvSpPr txBox="1"/>
          <p:nvPr/>
        </p:nvSpPr>
        <p:spPr>
          <a:xfrm>
            <a:off x="5163192" y="5633795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획득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225611FC-E5C7-9847-4B9C-2CBDB9F637E2}"/>
              </a:ext>
            </a:extLst>
          </p:cNvPr>
          <p:cNvGrpSpPr/>
          <p:nvPr/>
        </p:nvGrpSpPr>
        <p:grpSpPr>
          <a:xfrm>
            <a:off x="7903688" y="4513658"/>
            <a:ext cx="3610401" cy="1545987"/>
            <a:chOff x="2185158" y="2590474"/>
            <a:chExt cx="3610401" cy="1694324"/>
          </a:xfrm>
        </p:grpSpPr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4A92FFE4-4F00-92AF-525E-987B28EDEDDE}"/>
                </a:ext>
              </a:extLst>
            </p:cNvPr>
            <p:cNvSpPr/>
            <p:nvPr/>
          </p:nvSpPr>
          <p:spPr>
            <a:xfrm>
              <a:off x="2185158" y="2746027"/>
              <a:ext cx="3610401" cy="1538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17DD6EB5-8281-C532-37DD-F5A91C5D54B2}"/>
                </a:ext>
              </a:extLst>
            </p:cNvPr>
            <p:cNvGrpSpPr/>
            <p:nvPr/>
          </p:nvGrpSpPr>
          <p:grpSpPr>
            <a:xfrm>
              <a:off x="2307425" y="2590474"/>
              <a:ext cx="1097730" cy="272236"/>
              <a:chOff x="2307425" y="2590474"/>
              <a:chExt cx="1097730" cy="272236"/>
            </a:xfrm>
          </p:grpSpPr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7EF9D04F-C7E8-8DB2-11ED-2DFD8CDEE551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9144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3" name="TextBox 582">
                <a:extLst>
                  <a:ext uri="{FF2B5EF4-FFF2-40B4-BE49-F238E27FC236}">
                    <a16:creationId xmlns:a16="http://schemas.microsoft.com/office/drawing/2014/main" id="{BD963039-43C0-44C2-592F-1923E9EFA571}"/>
                  </a:ext>
                </a:extLst>
              </p:cNvPr>
              <p:cNvSpPr txBox="1"/>
              <p:nvPr/>
            </p:nvSpPr>
            <p:spPr>
              <a:xfrm>
                <a:off x="2380218" y="2590474"/>
                <a:ext cx="1024937" cy="27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환급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3D033A93-1B86-A266-DF51-903608A55D87}"/>
              </a:ext>
            </a:extLst>
          </p:cNvPr>
          <p:cNvGrpSpPr/>
          <p:nvPr/>
        </p:nvGrpSpPr>
        <p:grpSpPr>
          <a:xfrm>
            <a:off x="8343571" y="4926696"/>
            <a:ext cx="827867" cy="683956"/>
            <a:chOff x="11451082" y="4590714"/>
            <a:chExt cx="1193551" cy="986073"/>
          </a:xfrm>
        </p:grpSpPr>
        <p:grpSp>
          <p:nvGrpSpPr>
            <p:cNvPr id="598" name="그룹 597">
              <a:extLst>
                <a:ext uri="{FF2B5EF4-FFF2-40B4-BE49-F238E27FC236}">
                  <a16:creationId xmlns:a16="http://schemas.microsoft.com/office/drawing/2014/main" id="{9693CE2D-2DB5-2F5C-7459-04C6951D3F1E}"/>
                </a:ext>
              </a:extLst>
            </p:cNvPr>
            <p:cNvGrpSpPr/>
            <p:nvPr/>
          </p:nvGrpSpPr>
          <p:grpSpPr>
            <a:xfrm>
              <a:off x="11451082" y="4590714"/>
              <a:ext cx="1193551" cy="977204"/>
              <a:chOff x="1136848" y="2706156"/>
              <a:chExt cx="2246328" cy="1839150"/>
            </a:xfrm>
          </p:grpSpPr>
          <p:pic>
            <p:nvPicPr>
              <p:cNvPr id="603" name="그림 602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3DECAAA6-A91B-4602-E690-0ACF05DC1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1136848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  <p:pic>
            <p:nvPicPr>
              <p:cNvPr id="604" name="그림 603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C2DFA85D-E448-CD74-14CD-45CD04815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1927445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</p:grpSp>
        <p:pic>
          <p:nvPicPr>
            <p:cNvPr id="599" name="그림 598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37373ABC-57B1-C6CF-A7D0-77D964F6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43084" r="52380" b="41098"/>
            <a:stretch/>
          </p:blipFill>
          <p:spPr>
            <a:xfrm>
              <a:off x="11451082" y="5122002"/>
              <a:ext cx="773480" cy="445915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0" name="그림 599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FB1C3C2-3A33-E147-C180-A5727D649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43399" r="13428" b="41096"/>
            <a:stretch/>
          </p:blipFill>
          <p:spPr>
            <a:xfrm>
              <a:off x="11871153" y="5130869"/>
              <a:ext cx="773480" cy="437052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1" name="그림 600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17965B64-8C20-276B-7F08-071DADD96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6475" r="30870" b="16615"/>
            <a:stretch/>
          </p:blipFill>
          <p:spPr>
            <a:xfrm>
              <a:off x="11782153" y="4645189"/>
              <a:ext cx="532683" cy="931598"/>
            </a:xfrm>
            <a:prstGeom prst="rect">
              <a:avLst/>
            </a:prstGeom>
            <a:effectLst>
              <a:glow rad="38100">
                <a:schemeClr val="bg1"/>
              </a:glow>
              <a:softEdge rad="0"/>
            </a:effectLst>
          </p:spPr>
        </p:pic>
      </p:grpSp>
      <p:grpSp>
        <p:nvGrpSpPr>
          <p:cNvPr id="616" name="그룹 615">
            <a:extLst>
              <a:ext uri="{FF2B5EF4-FFF2-40B4-BE49-F238E27FC236}">
                <a16:creationId xmlns:a16="http://schemas.microsoft.com/office/drawing/2014/main" id="{2AFC922B-425C-6906-4BFD-1C624BD106FD}"/>
              </a:ext>
            </a:extLst>
          </p:cNvPr>
          <p:cNvGrpSpPr/>
          <p:nvPr/>
        </p:nvGrpSpPr>
        <p:grpSpPr>
          <a:xfrm>
            <a:off x="9990268" y="4926696"/>
            <a:ext cx="827867" cy="683956"/>
            <a:chOff x="9391154" y="4926696"/>
            <a:chExt cx="827867" cy="683956"/>
          </a:xfrm>
        </p:grpSpPr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EC6D4DA5-B06D-665E-0705-F54E44CD5B6A}"/>
                </a:ext>
              </a:extLst>
            </p:cNvPr>
            <p:cNvGrpSpPr/>
            <p:nvPr/>
          </p:nvGrpSpPr>
          <p:grpSpPr>
            <a:xfrm>
              <a:off x="9391154" y="4926696"/>
              <a:ext cx="827867" cy="683956"/>
              <a:chOff x="11451082" y="4590714"/>
              <a:chExt cx="1193551" cy="986073"/>
            </a:xfrm>
          </p:grpSpPr>
          <p:grpSp>
            <p:nvGrpSpPr>
              <p:cNvPr id="609" name="그룹 608">
                <a:extLst>
                  <a:ext uri="{FF2B5EF4-FFF2-40B4-BE49-F238E27FC236}">
                    <a16:creationId xmlns:a16="http://schemas.microsoft.com/office/drawing/2014/main" id="{B221D274-BBE0-3A50-2764-398C3573D335}"/>
                  </a:ext>
                </a:extLst>
              </p:cNvPr>
              <p:cNvGrpSpPr/>
              <p:nvPr/>
            </p:nvGrpSpPr>
            <p:grpSpPr>
              <a:xfrm>
                <a:off x="11451082" y="4590714"/>
                <a:ext cx="1193551" cy="977204"/>
                <a:chOff x="1136848" y="2706156"/>
                <a:chExt cx="2246328" cy="1839150"/>
              </a:xfrm>
            </p:grpSpPr>
            <p:pic>
              <p:nvPicPr>
                <p:cNvPr id="613" name="그림 61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70E37E97-336F-5644-D8D5-3D4FA8059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136848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14" name="그림 61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F48DBC8F-7326-96E5-C565-93CC5A0EE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927445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</p:grpSp>
          <p:pic>
            <p:nvPicPr>
              <p:cNvPr id="612" name="그림 611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5D3D4CCD-6015-7DFF-9763-35259FEA1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11782152" y="4645189"/>
                <a:ext cx="532683" cy="931598"/>
              </a:xfrm>
              <a:prstGeom prst="rect">
                <a:avLst/>
              </a:prstGeom>
              <a:effectLst>
                <a:glow rad="38100">
                  <a:schemeClr val="bg1"/>
                </a:glow>
                <a:softEdge rad="0"/>
              </a:effectLst>
            </p:spPr>
          </p:pic>
        </p:grpSp>
        <p:pic>
          <p:nvPicPr>
            <p:cNvPr id="615" name="그림 614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D8F431B7-06C4-8831-58FE-012394DE8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67772" r="30870" b="16615"/>
            <a:stretch/>
          </p:blipFill>
          <p:spPr>
            <a:xfrm>
              <a:off x="9620790" y="5459872"/>
              <a:ext cx="369478" cy="150780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620" name="TextBox 619">
            <a:extLst>
              <a:ext uri="{FF2B5EF4-FFF2-40B4-BE49-F238E27FC236}">
                <a16:creationId xmlns:a16="http://schemas.microsoft.com/office/drawing/2014/main" id="{A9770715-CE4A-FF4C-1D4D-2863077DAFC3}"/>
              </a:ext>
            </a:extLst>
          </p:cNvPr>
          <p:cNvSpPr txBox="1"/>
          <p:nvPr/>
        </p:nvSpPr>
        <p:spPr>
          <a:xfrm>
            <a:off x="8431859" y="5633795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보유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02A7FC4B-7792-D737-9918-C049EAA94719}"/>
              </a:ext>
            </a:extLst>
          </p:cNvPr>
          <p:cNvSpPr txBox="1"/>
          <p:nvPr/>
        </p:nvSpPr>
        <p:spPr>
          <a:xfrm>
            <a:off x="9861067" y="5633795"/>
            <a:ext cx="1087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획득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590240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88461"/>
              </p:ext>
            </p:extLst>
          </p:nvPr>
        </p:nvGraphicFramePr>
        <p:xfrm>
          <a:off x="300038" y="1693329"/>
          <a:ext cx="6379197" cy="3394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20604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자연의 기운을 모아 강력한 불 덩어리들을 발사합니다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사슴의 머리가 형상화되며 제등이 머리 위로 떠오릅니다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제등이 자연의 기운을 흡수한 후 불덩어리들을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sp>
        <p:nvSpPr>
          <p:cNvPr id="464" name="TextBox 463">
            <a:extLst>
              <a:ext uri="{FF2B5EF4-FFF2-40B4-BE49-F238E27FC236}">
                <a16:creationId xmlns:a16="http://schemas.microsoft.com/office/drawing/2014/main" id="{BDC3C0D7-2F22-3520-5D69-5307D282762C}"/>
              </a:ext>
            </a:extLst>
          </p:cNvPr>
          <p:cNvSpPr txBox="1"/>
          <p:nvPr/>
        </p:nvSpPr>
        <p:spPr>
          <a:xfrm>
            <a:off x="1256497" y="628606"/>
            <a:ext cx="4320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불을 다룬다는 사슴과의 유대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협력을 강조하며 가을의 분위기를 드러내기 위한 연출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B8538243-76A8-2103-B37D-1F6FA16A1AD7}"/>
              </a:ext>
            </a:extLst>
          </p:cNvPr>
          <p:cNvGrpSpPr/>
          <p:nvPr/>
        </p:nvGrpSpPr>
        <p:grpSpPr>
          <a:xfrm>
            <a:off x="6956249" y="1550784"/>
            <a:ext cx="4935714" cy="3842305"/>
            <a:chOff x="1037957" y="1908964"/>
            <a:chExt cx="4935714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8A505DA5-CC96-3FF7-0E33-1F124F5A83C6}"/>
                </a:ext>
              </a:extLst>
            </p:cNvPr>
            <p:cNvSpPr/>
            <p:nvPr/>
          </p:nvSpPr>
          <p:spPr>
            <a:xfrm>
              <a:off x="1037957" y="2051511"/>
              <a:ext cx="4935714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3ECDCE52-4273-5E66-8FBA-195BB812F955}"/>
                </a:ext>
              </a:extLst>
            </p:cNvPr>
            <p:cNvGrpSpPr/>
            <p:nvPr/>
          </p:nvGrpSpPr>
          <p:grpSpPr>
            <a:xfrm>
              <a:off x="1160222" y="1908964"/>
              <a:ext cx="1454400" cy="246221"/>
              <a:chOff x="728379" y="1010408"/>
              <a:chExt cx="14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00A71A6A-26F2-4DF6-FD84-BC698C9E40D7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AEF93613-BC50-0188-1438-A7B71A149253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1309974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59C1F-37F4-D907-3D65-579C2053F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6C2C99-B9A2-7CD9-4AE0-CEA26BB299F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D1028C3-06CE-B400-68C0-776D12097F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F67340A-08A3-FB9F-4541-3612BC06A247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FB9641-8A07-CC95-D658-E223DA4F182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09A22E-95F3-9580-6F81-84B34A5D580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D44A72E-8186-8869-33EC-913501CD9C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DF3BB7C-5767-AD35-95B7-73E3261A49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32C0B9-034D-7E2D-5705-E820F59DE7A5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014BDB4-F590-681F-1414-28577BDC6BC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F104F2-33F1-A9E5-4752-848D7EE53498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F67150-92C7-FC94-44B1-D6FEFE8DF522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EE56CA9-4A6B-1BAB-D948-D2C93A3D61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13F4FD3-F912-7BA2-FA82-4A70DAEBC4A4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F97C8C6-B707-31A1-9F36-DCA133F3B2E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0F3587A6-D65F-FCE9-23B8-F2E00D636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A01D47DC-C5D4-2E53-0371-89608D44175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82F8AD0-37D9-7234-F916-2AFC9B9BEAED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E3CDDBB8-3554-6CF7-6185-262926AE6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E7C4D632-3EB8-8FE6-D340-93BE8ADC892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36096A-017E-AC1F-019E-700C647F32A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E952DB-F4C0-F130-82C5-F5FA9E68C599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14E1B8BC-CDDE-D25C-D2CC-EBC9271F02FB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CFE5BC3D-7EDA-DD9F-B6DB-6C845A464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2E7BACD0-9404-B546-2CC5-37B5CEA7A038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1BFC71E-F8C8-DE1A-0D9E-2E401C1D8960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047AE8EA-D387-162C-FFA2-E0536BC1706E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280959B0-4DD5-7CC7-DD93-D80694573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B2E67FD1-D639-7F84-2BDC-B9268EC6D60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93F5F235-C506-9674-54A1-12803AB8550F}"/>
              </a:ext>
            </a:extLst>
          </p:cNvPr>
          <p:cNvGrpSpPr/>
          <p:nvPr/>
        </p:nvGrpSpPr>
        <p:grpSpPr>
          <a:xfrm>
            <a:off x="325416" y="584200"/>
            <a:ext cx="3742421" cy="3842305"/>
            <a:chOff x="1037957" y="1908964"/>
            <a:chExt cx="3742421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6A4DD27D-56AC-7B18-ECE1-91C61B6B2B9A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E23B03BF-D172-FF85-AD25-92D38919CF94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66C47AB0-5816-64D8-0DBD-1F541F916291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F9BA268A-C45E-5D10-4972-AFA7517CE53E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준비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18E261-09C3-2813-B8F0-6B935F586BA6}"/>
              </a:ext>
            </a:extLst>
          </p:cNvPr>
          <p:cNvGrpSpPr/>
          <p:nvPr/>
        </p:nvGrpSpPr>
        <p:grpSpPr>
          <a:xfrm>
            <a:off x="4224790" y="584200"/>
            <a:ext cx="3742421" cy="3842305"/>
            <a:chOff x="1037957" y="1908964"/>
            <a:chExt cx="3742421" cy="38423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184BBB-06F6-4348-9626-092B60618204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10AD320-A24A-158F-DA8A-BF04BEE940B0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22BFC9-EB40-AFA6-2772-FDA9F2E6E25B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D854E5-321D-86CE-49AA-C0CF28EA6DB5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5824AF-DB1A-3CA8-C515-00A17C9585F8}"/>
              </a:ext>
            </a:extLst>
          </p:cNvPr>
          <p:cNvGrpSpPr/>
          <p:nvPr/>
        </p:nvGrpSpPr>
        <p:grpSpPr>
          <a:xfrm>
            <a:off x="8128000" y="584200"/>
            <a:ext cx="3742421" cy="3842305"/>
            <a:chOff x="1037957" y="1908964"/>
            <a:chExt cx="3742421" cy="38423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281AEB-97F7-672E-1B1F-F134A8D81852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1B07BF2-49ED-2D25-D468-9D00AC86E45F}"/>
                </a:ext>
              </a:extLst>
            </p:cNvPr>
            <p:cNvGrpSpPr/>
            <p:nvPr/>
          </p:nvGrpSpPr>
          <p:grpSpPr>
            <a:xfrm>
              <a:off x="1160222" y="1908964"/>
              <a:ext cx="666000" cy="246221"/>
              <a:chOff x="728379" y="1010408"/>
              <a:chExt cx="666000" cy="25968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C24C7BA-DA89-A586-ACCC-3F6A2990817A}"/>
                  </a:ext>
                </a:extLst>
              </p:cNvPr>
              <p:cNvSpPr/>
              <p:nvPr/>
            </p:nvSpPr>
            <p:spPr>
              <a:xfrm>
                <a:off x="728379" y="1017849"/>
                <a:ext cx="666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4489DE-FFD1-CEF3-B0CE-32672626A9A8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521297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마무리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53671F-0613-08FA-3F86-9C879877CB86}"/>
              </a:ext>
            </a:extLst>
          </p:cNvPr>
          <p:cNvSpPr txBox="1"/>
          <p:nvPr/>
        </p:nvSpPr>
        <p:spPr>
          <a:xfrm>
            <a:off x="320079" y="3007479"/>
            <a:ext cx="37305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양손으로 받치고 머리 위로 들어올립니다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들어 올리는 속도에 맞춰 캐릭터 주변으로 사슴의 얼굴이 형상화 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762890D-6DED-EE5A-26C0-B5F69E0C969B}"/>
              </a:ext>
            </a:extLst>
          </p:cNvPr>
          <p:cNvGrpSpPr/>
          <p:nvPr/>
        </p:nvGrpSpPr>
        <p:grpSpPr>
          <a:xfrm>
            <a:off x="495377" y="1040925"/>
            <a:ext cx="1298464" cy="1653434"/>
            <a:chOff x="2516327" y="957741"/>
            <a:chExt cx="1298464" cy="1653434"/>
          </a:xfrm>
        </p:grpSpPr>
        <p:pic>
          <p:nvPicPr>
            <p:cNvPr id="1028" name="Picture 4" descr="스토리 핀 이미지">
              <a:extLst>
                <a:ext uri="{FF2B5EF4-FFF2-40B4-BE49-F238E27FC236}">
                  <a16:creationId xmlns:a16="http://schemas.microsoft.com/office/drawing/2014/main" id="{BD898273-0403-349F-B4E3-4F81F3F3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" t="5368" r="4058" b="4282"/>
            <a:stretch/>
          </p:blipFill>
          <p:spPr bwMode="auto">
            <a:xfrm>
              <a:off x="2516327" y="957741"/>
              <a:ext cx="1298464" cy="164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스토리 핀 이미지">
              <a:extLst>
                <a:ext uri="{FF2B5EF4-FFF2-40B4-BE49-F238E27FC236}">
                  <a16:creationId xmlns:a16="http://schemas.microsoft.com/office/drawing/2014/main" id="{0A362B24-015F-B523-01AB-B8ABA4646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256" b="96832" l="13061" r="86667">
                          <a14:foregroundMark x1="38776" y1="83421" x2="34014" y2="94298"/>
                          <a14:foregroundMark x1="30748" y1="88912" x2="25442" y2="96832"/>
                          <a14:foregroundMark x1="40816" y1="86484" x2="40816" y2="93031"/>
                          <a14:foregroundMark x1="41769" y1="78036" x2="40272" y2="85111"/>
                          <a14:foregroundMark x1="62177" y1="84161" x2="62993" y2="94931"/>
                          <a14:foregroundMark x1="51293" y1="67582" x2="55102" y2="70539"/>
                          <a14:foregroundMark x1="33333" y1="68849" x2="35510" y2="74234"/>
                          <a14:foregroundMark x1="39592" y1="68215" x2="40816" y2="68215"/>
                          <a14:foregroundMark x1="63810" y1="68110" x2="72589" y2="66636"/>
                          <a14:foregroundMark x1="32245" y1="95037" x2="33197" y2="95037"/>
                          <a14:foregroundMark x1="33878" y1="95037" x2="37143" y2="95565"/>
                          <a14:foregroundMark x1="40816" y1="95037" x2="40816" y2="95037"/>
                          <a14:foregroundMark x1="63810" y1="94298" x2="66939" y2="94298"/>
                          <a14:foregroundMark x1="67619" y1="94298" x2="69252" y2="94298"/>
                          <a14:foregroundMark x1="69252" y1="88384" x2="70884" y2="90707"/>
                          <a14:foregroundMark x1="70204" y1="91975" x2="71565" y2="94931"/>
                          <a14:foregroundMark x1="67755" y1="95565" x2="64762" y2="95037"/>
                          <a14:foregroundMark x1="57551" y1="93875" x2="58231" y2="94931"/>
                          <a14:backgroundMark x1="66939" y1="20063" x2="37143" y2="46146"/>
                          <a14:backgroundMark x1="55238" y1="17001" x2="11973" y2="51637"/>
                          <a14:backgroundMark x1="79456" y1="22492" x2="61497" y2="55333"/>
                          <a14:backgroundMark x1="78776" y1="28511" x2="38776" y2="54699"/>
                          <a14:backgroundMark x1="49660" y1="55966" x2="49660" y2="63780"/>
                          <a14:backgroundMark x1="26803" y1="68110" x2="28299" y2="80253"/>
                          <a14:backgroundMark x1="71020" y1="76769" x2="75510" y2="81521"/>
                          <a14:backgroundMark x1="68571" y1="74446" x2="73878" y2="78458"/>
                          <a14:backgroundMark x1="73878" y1="64625" x2="75510" y2="65576"/>
                          <a14:backgroundMark x1="48163" y1="84688" x2="49660" y2="88173"/>
                          <a14:backgroundMark x1="49660" y1="85322" x2="50340" y2="93770"/>
                          <a14:backgroundMark x1="49660" y1="84161" x2="51156" y2="89968"/>
                          <a14:backgroundMark x1="49660" y1="81098" x2="49660" y2="85111"/>
                          <a14:backgroundMark x1="44218" y1="87117" x2="44218" y2="91235"/>
                        </a14:backgroundRemoval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4" t="61941" r="21956" b="4282"/>
            <a:stretch/>
          </p:blipFill>
          <p:spPr bwMode="auto">
            <a:xfrm>
              <a:off x="2748851" y="1995689"/>
              <a:ext cx="812800" cy="615486"/>
            </a:xfrm>
            <a:prstGeom prst="rect">
              <a:avLst/>
            </a:prstGeom>
            <a:noFill/>
            <a:effectLst>
              <a:glow rad="25400">
                <a:schemeClr val="bg1"/>
              </a:glow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550DC92-66E5-8950-5B38-8618F7C09934}"/>
                </a:ext>
              </a:extLst>
            </p:cNvPr>
            <p:cNvSpPr/>
            <p:nvPr/>
          </p:nvSpPr>
          <p:spPr>
            <a:xfrm>
              <a:off x="3070932" y="1061622"/>
              <a:ext cx="206328" cy="206327"/>
            </a:xfrm>
            <a:prstGeom prst="ellipse">
              <a:avLst/>
            </a:prstGeom>
            <a:noFill/>
            <a:ln w="38100">
              <a:solidFill>
                <a:srgbClr val="3720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8FFA847-223B-194D-24B8-15FB9765A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>
              <a:off x="2855512" y="1171572"/>
              <a:ext cx="642779" cy="102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스토리 핀 이미지">
              <a:extLst>
                <a:ext uri="{FF2B5EF4-FFF2-40B4-BE49-F238E27FC236}">
                  <a16:creationId xmlns:a16="http://schemas.microsoft.com/office/drawing/2014/main" id="{3D5DE0B3-E60A-8E62-19B0-2A5E70A655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793" b="82968" l="32330" r="70757">
                          <a14:backgroundMark x1="56463" y1="83105" x2="56463" y2="83105"/>
                          <a14:backgroundMark x1="54422" y1="81732" x2="61769" y2="82260"/>
                          <a14:backgroundMark x1="52245" y1="80676" x2="65170" y2="81521"/>
                          <a14:backgroundMark x1="53197" y1="81521" x2="58503" y2="80676"/>
                          <a14:backgroundMark x1="52245" y1="80676" x2="64082" y2="79937"/>
                          <a14:backgroundMark x1="66395" y1="77402" x2="59864" y2="79725"/>
                          <a14:backgroundMark x1="38367" y1="66420" x2="36599" y2="68638"/>
                          <a14:backgroundMark x1="34966" y1="65998" x2="31837" y2="68321"/>
                          <a14:backgroundMark x1="36190" y1="67687" x2="33605" y2="70116"/>
                          <a14:backgroundMark x1="40952" y1="71489" x2="40952" y2="71489"/>
                          <a14:backgroundMark x1="62177" y1="67054" x2="63673" y2="68743"/>
                          <a14:backgroundMark x1="67891" y1="66631" x2="68435" y2="71067"/>
                          <a14:backgroundMark x1="64354" y1="68743" x2="64354" y2="70116"/>
                          <a14:backgroundMark x1="55102" y1="66209" x2="55102" y2="66209"/>
                          <a14:backgroundMark x1="56190" y1="67371" x2="56190" y2="67793"/>
                        </a14:backgroundRemoval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27" t="62521" r="24440" b="14760"/>
            <a:stretch/>
          </p:blipFill>
          <p:spPr bwMode="auto">
            <a:xfrm>
              <a:off x="2847210" y="1999185"/>
              <a:ext cx="679338" cy="41399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8FDBBEB-C33B-5FDF-9925-B61F33F8A18D}"/>
              </a:ext>
            </a:extLst>
          </p:cNvPr>
          <p:cNvSpPr txBox="1"/>
          <p:nvPr/>
        </p:nvSpPr>
        <p:spPr>
          <a:xfrm>
            <a:off x="4436076" y="3429000"/>
            <a:ext cx="3140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 속 불꽃이 떠오르며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사슴의 뿔 쪽으로 이동합니다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사슴의 뿔은 더욱 빨갛게 타오른 후 불 덩어리를 방출합니다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EE33D8CE-C615-2EB7-5776-B10012011CC9}"/>
              </a:ext>
            </a:extLst>
          </p:cNvPr>
          <p:cNvCxnSpPr>
            <a:cxnSpLocks/>
          </p:cNvCxnSpPr>
          <p:nvPr/>
        </p:nvCxnSpPr>
        <p:spPr>
          <a:xfrm flipV="1">
            <a:off x="768632" y="1867122"/>
            <a:ext cx="0" cy="423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020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22B92C-24E0-3FD2-2FD1-3CDF0A91A41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0462D169-FACF-C554-3729-9DC57D649CB9}"/>
              </a:ext>
            </a:extLst>
          </p:cNvPr>
          <p:cNvGrpSpPr/>
          <p:nvPr/>
        </p:nvGrpSpPr>
        <p:grpSpPr>
          <a:xfrm>
            <a:off x="294838" y="590240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C5BD704A-BAE0-0377-A740-28E37CC51E34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5E735A80-3F77-01D1-3024-C40F4A96BDD2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500BF8E4-42D9-DFB5-7304-7A26D411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71534"/>
              </p:ext>
            </p:extLst>
          </p:nvPr>
        </p:nvGraphicFramePr>
        <p:xfrm>
          <a:off x="300038" y="1693329"/>
          <a:ext cx="6379197" cy="270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20604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965BE176-A6FB-6C03-755E-2E53150C457C}"/>
              </a:ext>
            </a:extLst>
          </p:cNvPr>
          <p:cNvGrpSpPr/>
          <p:nvPr/>
        </p:nvGrpSpPr>
        <p:grpSpPr>
          <a:xfrm>
            <a:off x="6956249" y="1550784"/>
            <a:ext cx="4935714" cy="3842305"/>
            <a:chOff x="1037957" y="1908964"/>
            <a:chExt cx="4935714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04C146CB-5AC5-6CB1-5AB7-77B3FB56448C}"/>
                </a:ext>
              </a:extLst>
            </p:cNvPr>
            <p:cNvSpPr/>
            <p:nvPr/>
          </p:nvSpPr>
          <p:spPr>
            <a:xfrm>
              <a:off x="1037957" y="2051511"/>
              <a:ext cx="4935714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10701E26-77C6-A9B1-C24A-1774756A798C}"/>
                </a:ext>
              </a:extLst>
            </p:cNvPr>
            <p:cNvGrpSpPr/>
            <p:nvPr/>
          </p:nvGrpSpPr>
          <p:grpSpPr>
            <a:xfrm>
              <a:off x="1160222" y="1908964"/>
              <a:ext cx="1454400" cy="246221"/>
              <a:chOff x="728379" y="1010408"/>
              <a:chExt cx="14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CD9A3F8-5C02-3CC6-09BF-7A433535A1D2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A1173AA8-C835-2E2D-CB36-0A3A726889DB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1309974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DC5832-D4E8-F320-7D5B-97AA67848CA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id="{AA395B86-D9B2-8811-A22E-D535C7C56EB7}"/>
              </a:ext>
            </a:extLst>
          </p:cNvPr>
          <p:cNvSpPr txBox="1"/>
          <p:nvPr/>
        </p:nvSpPr>
        <p:spPr>
          <a:xfrm>
            <a:off x="12192000" y="930600"/>
            <a:ext cx="484780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개요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습득 조건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방식에 따른 분류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지점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캐스팅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종류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고유의 특징에 따른 분류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이동기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헤드어택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 마나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무력화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부위 파괴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면역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경직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피격 이상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상태이상 면역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범위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사정 거리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설명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테이블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효과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카메라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선딜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후딜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캔슬 가능 여부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지점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횟수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사용 리소스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30B1ABA1-BC56-DFB3-E9C7-77B2A30518FE}"/>
              </a:ext>
            </a:extLst>
          </p:cNvPr>
          <p:cNvGrpSpPr/>
          <p:nvPr/>
        </p:nvGrpSpPr>
        <p:grpSpPr>
          <a:xfrm>
            <a:off x="321579" y="584200"/>
            <a:ext cx="3742421" cy="3842305"/>
            <a:chOff x="1037957" y="1908964"/>
            <a:chExt cx="3742421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48B874-1F31-4D49-0A0B-431FBC7525EC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EC45F46-8517-532F-4B66-BD2C0D417DD0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1E61B1A7-EB4F-469E-EED3-0F3822F9406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4AA2A400-60EA-5500-8820-B2F4B85F5000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준비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2F4D42-C92A-7E5A-D20F-E114B5DFDFD0}"/>
              </a:ext>
            </a:extLst>
          </p:cNvPr>
          <p:cNvGrpSpPr/>
          <p:nvPr/>
        </p:nvGrpSpPr>
        <p:grpSpPr>
          <a:xfrm>
            <a:off x="4224790" y="584200"/>
            <a:ext cx="3742421" cy="3842305"/>
            <a:chOff x="1037957" y="1908964"/>
            <a:chExt cx="3742421" cy="38423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DCB25B3-7E12-C3DC-EF88-36DB1B640576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87BFDB-FD02-C1F0-0307-505F244283E2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05D3F4-C2E5-CE81-8633-EE920BA382A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533ABC-7675-D084-9815-F0393074BB63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085C3A-D88B-8CDD-CE94-00C7C2DB977E}"/>
              </a:ext>
            </a:extLst>
          </p:cNvPr>
          <p:cNvGrpSpPr/>
          <p:nvPr/>
        </p:nvGrpSpPr>
        <p:grpSpPr>
          <a:xfrm>
            <a:off x="8128000" y="584200"/>
            <a:ext cx="3742421" cy="3842305"/>
            <a:chOff x="1037957" y="1908964"/>
            <a:chExt cx="3742421" cy="38423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40154D-8433-4929-0B11-28D2A90C925F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C29D95-DE7B-C99F-966D-E8CDCB07FF20}"/>
                </a:ext>
              </a:extLst>
            </p:cNvPr>
            <p:cNvGrpSpPr/>
            <p:nvPr/>
          </p:nvGrpSpPr>
          <p:grpSpPr>
            <a:xfrm>
              <a:off x="1160222" y="1908964"/>
              <a:ext cx="666000" cy="246221"/>
              <a:chOff x="728379" y="1010408"/>
              <a:chExt cx="666000" cy="25968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8EA852-28BB-20BC-0F8D-4126FC2301D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666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C2025A-4421-6263-20F2-755823842907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521297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마무리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6DBFC78-29C9-5BCF-C11E-303B1BB8B2B0}"/>
              </a:ext>
            </a:extLst>
          </p:cNvPr>
          <p:cNvSpPr txBox="1"/>
          <p:nvPr/>
        </p:nvSpPr>
        <p:spPr>
          <a:xfrm>
            <a:off x="1543140" y="529047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헤드어택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헤드어택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62757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" t="3061" r="48972" b="1151"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1676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7609</TotalTime>
  <Words>2495</Words>
  <Application>Microsoft Office PowerPoint</Application>
  <PresentationFormat>와이드스크린</PresentationFormat>
  <Paragraphs>709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126</cp:revision>
  <dcterms:created xsi:type="dcterms:W3CDTF">2024-11-19T19:33:02Z</dcterms:created>
  <dcterms:modified xsi:type="dcterms:W3CDTF">2024-12-26T12:47:52Z</dcterms:modified>
</cp:coreProperties>
</file>